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bold.fntdata"/><Relationship Id="rId14" Type="http://schemas.openxmlformats.org/officeDocument/2006/relationships/slide" Target="slides/slide9.xml"/><Relationship Id="rId36" Type="http://schemas.openxmlformats.org/officeDocument/2006/relationships/font" Target="fonts/Roboto-regular.fntdata"/><Relationship Id="rId17" Type="http://schemas.openxmlformats.org/officeDocument/2006/relationships/slide" Target="slides/slide12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1.xml"/><Relationship Id="rId38" Type="http://schemas.openxmlformats.org/officeDocument/2006/relationships/font" Target="fonts/Robo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43594ff635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43594ff635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463db331f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463db331f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463db331f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463db331f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463db331f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463db331f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463db331f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463db331f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463db331f0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463db331f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463db331f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463db331f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463db331f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3463db331f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463db331f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3463db331f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463db331f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463db331f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43594ff63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43594ff63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463db331f0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463db331f0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463db331f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463db331f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463db331f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3463db331f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463db331f0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463db331f0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463db331f0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463db331f0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463db331f0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463db331f0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463db331f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463db331f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463db331f0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463db331f0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463db331f0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463db331f0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63db331f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63db331f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43594ff635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43594ff635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463db331f0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463db331f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464407d59f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464407d59f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43594ff6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43594ff6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463db331f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3463db331f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463db331f0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463db331f0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463db331f0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463db331f0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463db331f0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463db331f0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kaggle.com/ludovicocuoghi/code" TargetMode="External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github.com/ludovicocuoghi/roman_paradox" TargetMode="External"/><Relationship Id="rId5" Type="http://schemas.openxmlformats.org/officeDocument/2006/relationships/hyperlink" Target="https://drive.google.com/drive/folders/17wYT-CI7sIc6n5fEiSxCtxFQZH2QnwVn" TargetMode="External"/><Relationship Id="rId6" Type="http://schemas.openxmlformats.org/officeDocument/2006/relationships/hyperlink" Target="https://www.youtube.com/watch?v=XMydQDvIuoQ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7.gif"/><Relationship Id="rId5" Type="http://schemas.openxmlformats.org/officeDocument/2006/relationships/image" Target="../media/image8.gif"/><Relationship Id="rId6" Type="http://schemas.openxmlformats.org/officeDocument/2006/relationships/image" Target="../media/image4.gif"/></Relationships>
</file>

<file path=ppt/slides/_rels/slide6.xml.rels><?xml version="1.0" encoding="UTF-8" standalone="yes"?><Relationships xmlns="http://schemas.openxmlformats.org/package/2006/relationships"><Relationship Id="rId11" Type="http://schemas.openxmlformats.org/officeDocument/2006/relationships/image" Target="../media/image5.gif"/><Relationship Id="rId10" Type="http://schemas.openxmlformats.org/officeDocument/2006/relationships/image" Target="../media/image15.gif"/><Relationship Id="rId13" Type="http://schemas.openxmlformats.org/officeDocument/2006/relationships/image" Target="../media/image23.gif"/><Relationship Id="rId12" Type="http://schemas.openxmlformats.org/officeDocument/2006/relationships/image" Target="../media/image6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www.deviantart.com/darknight95/gallery" TargetMode="External"/><Relationship Id="rId4" Type="http://schemas.openxmlformats.org/officeDocument/2006/relationships/hyperlink" Target="https://github.com/ludovicocuoghi/roman_paradox/tree/main/src/images" TargetMode="External"/><Relationship Id="rId9" Type="http://schemas.openxmlformats.org/officeDocument/2006/relationships/image" Target="../media/image2.gif"/><Relationship Id="rId14" Type="http://schemas.openxmlformats.org/officeDocument/2006/relationships/image" Target="../media/image17.gif"/><Relationship Id="rId5" Type="http://schemas.openxmlformats.org/officeDocument/2006/relationships/image" Target="../media/image11.jpg"/><Relationship Id="rId6" Type="http://schemas.openxmlformats.org/officeDocument/2006/relationships/image" Target="../media/image14.png"/><Relationship Id="rId7" Type="http://schemas.openxmlformats.org/officeDocument/2006/relationships/image" Target="../media/image3.jpg"/><Relationship Id="rId8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lt1"/>
                </a:solidFill>
              </a:rPr>
              <a:t>ローマ・インターステラーパラドックス</a:t>
            </a:r>
            <a:endParaRPr b="1" sz="3400">
              <a:solidFill>
                <a:schemeClr val="lt1"/>
              </a:solidFill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9928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ゲーム紹介プレゼンテーション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レベル構成（全12ステージ）</a:t>
            </a:r>
            <a:endParaRPr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179400" y="1139225"/>
            <a:ext cx="61197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エイリアンローマ（2ステージ）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ゲームの導入部。プレイヤーは逃げながら世界観を理解していく。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古代ローマ（3ステージ＋ボス+</a:t>
            </a:r>
            <a:r>
              <a:rPr lang="en" sz="1300">
                <a:solidFill>
                  <a:schemeClr val="lt1"/>
                </a:solidFill>
              </a:rPr>
              <a:t>特殊ステージ</a:t>
            </a:r>
            <a:r>
              <a:rPr lang="en" sz="1300">
                <a:solidFill>
                  <a:schemeClr val="lt1"/>
                </a:solidFill>
              </a:rPr>
              <a:t>）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近接戦が中心。剣と盾を使った戦闘がメイン。ボス戦あり。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特殊ステージ（1ステージ）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最初のレベルの逆走バージョン（右→左）。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当初アクセスできなかったエリアに再挑戦する構成。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未来ローマ（</a:t>
            </a:r>
            <a:r>
              <a:rPr lang="en" sz="1300">
                <a:solidFill>
                  <a:schemeClr val="lt1"/>
                </a:solidFill>
              </a:rPr>
              <a:t>3ステージ＋ボス+特殊ステージ</a:t>
            </a:r>
            <a:r>
              <a:rPr lang="en" sz="1300">
                <a:solidFill>
                  <a:schemeClr val="lt1"/>
                </a:solidFill>
              </a:rPr>
              <a:t>）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構成は古代ローマに近いが、技術や演出が進化。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プレイヤーの能力や敵の戦術も変化。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 背景画像はGPT-4o（生成AI）を活用して制作</a:t>
            </a:r>
            <a:endParaRPr sz="1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各レベルの構成と特徴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128300" y="183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1：エイリアン・ローマ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128300" y="802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lt1"/>
                </a:solidFill>
              </a:rPr>
              <a:t>未来から来た謎の敵に襲われたプレイヤーは、崩壊しつつあるエイリアン・ローマ帝国から脱出を試みる。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46" name="Google Shape;146;p24" title="Screenshot 2025-03-30 at 15.56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975" y="1422175"/>
            <a:ext cx="6361247" cy="346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5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2：エイリアン・ローマ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5"/>
          <p:cNvSpPr txBox="1"/>
          <p:nvPr>
            <p:ph idx="1" type="body"/>
          </p:nvPr>
        </p:nvSpPr>
        <p:spPr>
          <a:xfrm>
            <a:off x="137300" y="763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018"/>
              <a:buFont typeface="Arial"/>
              <a:buNone/>
            </a:pPr>
            <a:r>
              <a:rPr lang="en" sz="1465">
                <a:solidFill>
                  <a:schemeClr val="lt1"/>
                </a:solidFill>
              </a:rPr>
              <a:t>新たに登場する遠距離型のブラックホール敵を避けながら、引き続き脱出を目指すステージ。</a:t>
            </a:r>
            <a:endParaRPr sz="1465">
              <a:solidFill>
                <a:schemeClr val="lt1"/>
              </a:solidFill>
            </a:endParaRPr>
          </a:p>
        </p:txBody>
      </p:sp>
      <p:pic>
        <p:nvPicPr>
          <p:cNvPr id="153" name="Google Shape;153;p25" title="Screenshot 2025-03-30 at 16.06.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651" y="1336125"/>
            <a:ext cx="6611901" cy="354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3：古代ローマ (朝)</a:t>
            </a:r>
            <a:endParaRPr/>
          </a:p>
        </p:txBody>
      </p:sp>
      <p:sp>
        <p:nvSpPr>
          <p:cNvPr id="159" name="Google Shape;159;p26"/>
          <p:cNvSpPr txBox="1"/>
          <p:nvPr>
            <p:ph idx="1" type="body"/>
          </p:nvPr>
        </p:nvSpPr>
        <p:spPr>
          <a:xfrm>
            <a:off x="232325" y="669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ブラックホールに飛び込み、侵略者の過去。古代ローマにたどり着くステージ。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0" name="Google Shape;160;p26" title="Screenshot 2025-03-30 at 16.09.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9363" y="1425050"/>
            <a:ext cx="6496476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3：古代ローマ (朝)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311700" y="670825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500">
                <a:solidFill>
                  <a:schemeClr val="lt1"/>
                </a:solidFill>
              </a:rPr>
              <a:t>古代ローマ兵と戦い、攻撃と防御を使い分けるステージ。宝箱から入手できるアイテムで体力とスタミナを回復できる。</a:t>
            </a:r>
            <a:endParaRPr sz="1500">
              <a:solidFill>
                <a:schemeClr val="lt1"/>
              </a:solidFill>
            </a:endParaRPr>
          </a:p>
        </p:txBody>
      </p:sp>
      <p:pic>
        <p:nvPicPr>
          <p:cNvPr id="167" name="Google Shape;167;p27" title="Screenshot 2025-03-30 at 16.11.2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4663" y="1375325"/>
            <a:ext cx="6385869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8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4：古代ローマ(夕暮れ)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3" name="Google Shape;173;p28"/>
          <p:cNvSpPr txBox="1"/>
          <p:nvPr>
            <p:ph idx="1" type="body"/>
          </p:nvPr>
        </p:nvSpPr>
        <p:spPr>
          <a:xfrm>
            <a:off x="24555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夕暮れのシーンで、</a:t>
            </a:r>
            <a:r>
              <a:rPr lang="en">
                <a:solidFill>
                  <a:schemeClr val="lt1"/>
                </a:solidFill>
              </a:rPr>
              <a:t>タイルにフィルターを適用し、</a:t>
            </a:r>
            <a:r>
              <a:rPr lang="en">
                <a:solidFill>
                  <a:schemeClr val="lt1"/>
                </a:solidFill>
              </a:rPr>
              <a:t>よりリアルな雰囲気に調整。新たに登場する赤い敵は動きが遅いが、与えるダメージが大きい。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4" name="Google Shape;174;p28" title="Screenshot 2025-03-30 at 16.21.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8925" y="1538325"/>
            <a:ext cx="6397338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5：古代ローマ(夜)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0" name="Google Shape;180;p29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皇帝の間が近づくステージで、舞台はブラッドムーンが照らす夜。俊敏かつ強力なエリート兵が登場し、これまでより遠くからプレイヤーを追跡してくる。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1" name="Google Shape;181;p29" title="Screenshot 2025-03-30 at 16.22.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75" y="1477975"/>
            <a:ext cx="6408842" cy="34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0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6：古代ローマ（皇帝の間）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7" name="Google Shape;187;p30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皇帝とのボス戦が展開されるステージ。強力な必殺技を複数使い、最後にはフィニッシュ技を放ってくる。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88" name="Google Shape;188;p30" title="Screenshot 2025-03-30 at 16.22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7525" y="1464750"/>
            <a:ext cx="6380155" cy="34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1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7：古代ローマ (朝)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レベル3と同じマップだが、今回は左から右へ進行。敵は少なめで墓が増えており、階段を通って再びブラックホールに飛び込むことができる。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95" name="Google Shape;195;p31" title="Screenshot 2025-03-30 at 16.34.2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4500" y="1459250"/>
            <a:ext cx="6426179" cy="34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自己紹介・ポートフォリオ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68400" y="1017725"/>
            <a:ext cx="8520600" cy="4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b="1" lang="en" sz="1300">
                <a:solidFill>
                  <a:schemeClr val="lt1"/>
                </a:solidFill>
              </a:rPr>
              <a:t>名前 </a:t>
            </a:r>
            <a:r>
              <a:rPr lang="en" sz="1300">
                <a:solidFill>
                  <a:schemeClr val="lt1"/>
                </a:solidFill>
              </a:rPr>
              <a:t>：クオギ　ルドヴィコ　（ルド）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学歴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ミラノ工科大学 卒業（イタリア工学系トップ）学士号・修士号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慶應義塾大学とのロボティクス工学ダブルディグリー（３年制プログラム）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修士課程として参加・年度内で２名のみ選抜・全額奨学金支給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職歴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東京でデータサイエンティスト・機械学習エンジニアとして３年勤務</a:t>
            </a:r>
            <a:endParaRPr sz="1300">
              <a:solidFill>
                <a:schemeClr val="lt1"/>
              </a:solidFill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</a:pPr>
            <a:r>
              <a:rPr lang="en" sz="1300">
                <a:solidFill>
                  <a:schemeClr val="lt1"/>
                </a:solidFill>
              </a:rPr>
              <a:t>趣味・活</a:t>
            </a:r>
            <a:r>
              <a:rPr lang="en" sz="1300">
                <a:solidFill>
                  <a:schemeClr val="lt1"/>
                </a:solidFill>
              </a:rPr>
              <a:t>動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Kaggleでデータ分析やモデルを共有中 (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プロフィールはこちら</a:t>
            </a:r>
            <a:r>
              <a:rPr lang="en" sz="1300">
                <a:solidFill>
                  <a:schemeClr val="lt1"/>
                </a:solidFill>
              </a:rPr>
              <a:t>）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Masterランク／イタリアで約１０人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ジムでの筋力トレーニングを継続中</a:t>
            </a:r>
            <a:endParaRPr sz="1300">
              <a:solidFill>
                <a:schemeClr val="lt1"/>
              </a:solidFill>
            </a:endParaRPr>
          </a:p>
          <a:p>
            <a:pPr indent="-3111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○"/>
            </a:pPr>
            <a:r>
              <a:rPr lang="en" sz="1300">
                <a:solidFill>
                  <a:schemeClr val="lt1"/>
                </a:solidFill>
              </a:rPr>
              <a:t>ゲームが好きで、将来的にはゲーム開発に携わることを目指し中</a:t>
            </a:r>
            <a:endParaRPr sz="1300">
              <a:solidFill>
                <a:schemeClr val="lt1"/>
              </a:solidFill>
            </a:endParaRPr>
          </a:p>
          <a:p>
            <a:pPr indent="-31115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■"/>
            </a:pPr>
            <a:r>
              <a:rPr lang="en" sz="1300">
                <a:solidFill>
                  <a:schemeClr val="lt1"/>
                </a:solidFill>
              </a:rPr>
              <a:t>好きなゲーム：ポケモン銀、メタルスラッグX 、ワンダと巨像</a:t>
            </a:r>
            <a:endParaRPr sz="13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62" name="Google Shape;62;p14" title="1709107032660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14475" y="1598725"/>
            <a:ext cx="2411200" cy="24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2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8：改変現在ローマ (朝)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1" name="Google Shape;201;p32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ブラックホールから戻ってきた先は、過去の影響で改変された現在のローマ。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かつて侵略していた“黒い戦士”たちは、未来的なローマ兵の姿へと変貌していた。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2" name="Google Shape;202;p32" title="Screenshot 2025-03-30 at 16.23.0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500" y="1471750"/>
            <a:ext cx="6538194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8：改変現在ローマ (朝)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ステージ後半で未来型アーマーを入手し、弾を撃てるようになる。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09" name="Google Shape;209;p33" title="Screenshot 2025-03-30 at 16.24.2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425" y="1458375"/>
            <a:ext cx="6508339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4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9：改変現在ローマ (夕暮れ)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5" name="Google Shape;215;p34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過去にも登場した赤い敵が再び現れ、攻撃力が高いが動きは遅い。夕暮れの中、変化したローマの風景を進んでいくステージ。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6" name="Google Shape;216;p34" title="Screenshot 2025-03-30 at 16.25.2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6050" y="1485550"/>
            <a:ext cx="6403082" cy="34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10：改変現在ローマ (夜)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古代ローマの雰囲気を引き継いだ、暗く不気味なステージ。遠距離から高速弾を撃ち、素早く追ってくるエリートローマ兵が登場。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23" name="Google Shape;223;p35" title="Screenshot 2025-03-30 at 16.25.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25" y="1438275"/>
            <a:ext cx="6329160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レベル 11：改変現在ローマ (皇帝の間)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数千年前の戦いで生き延びた皇帝が、最後のボスとして再び登場。すべてを終わらせる決戦が始まる。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0" name="Google Shape;230;p36" title="Screenshot 2025-03-30 at 16.26.1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00" y="1472025"/>
            <a:ext cx="6414612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7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11：改変現在ローマ (皇帝の間)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6" name="Google Shape;236;p37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最終フェーズでは皇帝が暴走し、過去のダメージの影響で半身だけ変異。ブラックホールを発射する危険な攻撃を仕掛けてくる。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7" name="Google Shape;237;p37" title="Screenshot 2025-03-30 at 16.26.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025" y="1464750"/>
            <a:ext cx="6329160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8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11：改変現在ローマ (皇帝の間)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3" name="Google Shape;243;p38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最後の力を振り絞り、巨大なブラックホールを放つ（カメラがズームアウト）。高所のタイルに飛び乗ることで生き残ることができる。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44" name="Google Shape;244;p38" title="Screenshot 2025-03-30 at 16.26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3175" y="1432900"/>
            <a:ext cx="6408842" cy="347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9"/>
          <p:cNvSpPr txBox="1"/>
          <p:nvPr>
            <p:ph type="title"/>
          </p:nvPr>
        </p:nvSpPr>
        <p:spPr>
          <a:xfrm>
            <a:off x="137300" y="190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レベル 12：改変現在ローマ (朝)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0" name="Google Shape;250;p39"/>
          <p:cNvSpPr txBox="1"/>
          <p:nvPr>
            <p:ph idx="1" type="body"/>
          </p:nvPr>
        </p:nvSpPr>
        <p:spPr>
          <a:xfrm>
            <a:off x="311700" y="669500"/>
            <a:ext cx="8520600" cy="68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ct val="61111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改変された現在の最初のステージに戻り、再びブラックホールへ飛び込む。その直前、未来のローマ兵が「必ず見つけ出して復讐する」と告げてくる。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" name="Google Shape;251;p39" title="Screenshot 2025-03-30 at 16.27.0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8700" y="1571100"/>
            <a:ext cx="6437791" cy="3479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最後に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7" name="Google Shape;25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本作はループ構造のゲームです。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プレイするたびに舞台となる宇宙が変化し、そこでは別のローマ兵に</a:t>
            </a:r>
            <a:r>
              <a:rPr lang="en" sz="2000">
                <a:solidFill>
                  <a:schemeClr val="lt1"/>
                </a:solidFill>
              </a:rPr>
              <a:t>侵略されています。</a:t>
            </a:r>
            <a:endParaRPr sz="2000">
              <a:solidFill>
                <a:schemeClr val="lt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●"/>
            </a:pPr>
            <a:r>
              <a:rPr lang="en" sz="2000">
                <a:solidFill>
                  <a:schemeClr val="lt1"/>
                </a:solidFill>
              </a:rPr>
              <a:t>そのローマ兵のいた宇宙も、さらに別のエイリアンに侵略されていた。。。そんなふうに侵略が連鎖していく物語になっています。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500">
                <a:solidFill>
                  <a:schemeClr val="lt1"/>
                </a:solidFill>
              </a:rPr>
              <a:t>このプロジェクトを通じて学んだこと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263" name="Google Shape;263;p41"/>
          <p:cNvSpPr txBox="1"/>
          <p:nvPr>
            <p:ph idx="1" type="body"/>
          </p:nvPr>
        </p:nvSpPr>
        <p:spPr>
          <a:xfrm>
            <a:off x="311700" y="1193500"/>
            <a:ext cx="8832300" cy="36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ゲームループの基本構造（移動・当たり判定の計算 → 描画処理）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C++におけるメモリ管理の難しさを実感（ポインタの扱いや解放ミスの防止など）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OSごとのコンパイル対応の必要性（Windows / macOS）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Windowsでは .exe、Macでは .app バンドルの作成方法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" sz="1700">
                <a:solidFill>
                  <a:schemeClr val="lt1"/>
                </a:solidFill>
              </a:rPr>
              <a:t>キャラクターアニメーションの独自ループ処理の実装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 本作のゲームコンセプト概要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7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ゲ</a:t>
            </a:r>
            <a:r>
              <a:rPr b="1" lang="en" sz="1200">
                <a:solidFill>
                  <a:schemeClr val="lt1"/>
                </a:solidFill>
              </a:rPr>
              <a:t>ームタイトル：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ローマ・インターステラーパラドックス（和訳：ローマの星間パラドックス）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ジャンル：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2Dプラットフォーマー（会話・ストーリー重視）＋アクション（剣・射撃・防御）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エンジン：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SFMLを用いた自作C++ゲームエンジン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ゲームの特徴</a:t>
            </a:r>
            <a:r>
              <a:rPr b="1" lang="en" sz="1200">
                <a:solidFill>
                  <a:schemeClr val="lt1"/>
                </a:solidFill>
              </a:rPr>
              <a:t>：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ブラックホールを通じて異なる時代・宇宙を移動するタイムトラベル型ステージ構成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プレイヤーの行動が未来に影響を与える“パラドックス”を取り入れたストーリー展開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テーマ：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時空を超えて旅するエイリアン・ローマ兵の物語。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ブラックホールを通じて異なる宇宙と時代を巡りながら、時空の真実を追い求める冒険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</a:rPr>
              <a:t>制作動機：</a:t>
            </a:r>
            <a:endParaRPr b="1"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幼少期からのゲーム好きで、ゲーム開発の仕組みを学びたいと思いました</a:t>
            </a:r>
            <a:endParaRPr sz="1200">
              <a:solidFill>
                <a:schemeClr val="lt1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>
                <a:solidFill>
                  <a:schemeClr val="lt1"/>
                </a:solidFill>
              </a:rPr>
              <a:t>Game Freakへの入社を目指し、C++とゲーム設計を独学で習得しました</a:t>
            </a:r>
            <a:endParaRPr sz="1200">
              <a:solidFill>
                <a:schemeClr val="lt1"/>
              </a:solidFill>
            </a:endParaRPr>
          </a:p>
        </p:txBody>
      </p:sp>
      <p:pic>
        <p:nvPicPr>
          <p:cNvPr id="69" name="Google Shape;69;p15" title="game_icon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2000" y="26247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6959375" y="1973388"/>
            <a:ext cx="199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ゲーム</a:t>
            </a:r>
            <a:r>
              <a:rPr lang="en" sz="1800">
                <a:solidFill>
                  <a:schemeClr val="lt1"/>
                </a:solidFill>
              </a:rPr>
              <a:t>アイコン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6107400" y="269125"/>
            <a:ext cx="3036600" cy="11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関連リンク</a:t>
            </a:r>
            <a:endParaRPr>
              <a:solidFill>
                <a:schemeClr val="lt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4"/>
              </a:rPr>
              <a:t>GitHubリポジトリリンク</a:t>
            </a:r>
            <a:endParaRPr sz="1200">
              <a:solidFill>
                <a:schemeClr val="dk2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</a:pPr>
            <a:r>
              <a:rPr lang="en" sz="1200" u="sng">
                <a:solidFill>
                  <a:schemeClr val="hlink"/>
                </a:solidFill>
                <a:hlinkClick r:id="rId5"/>
              </a:rPr>
              <a:t>ゲームのダウンロード (Mac/Win)</a:t>
            </a:r>
            <a:endParaRPr sz="1200">
              <a:solidFill>
                <a:schemeClr val="lt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Font typeface="Roboto"/>
              <a:buChar char="●"/>
            </a:pPr>
            <a:r>
              <a:rPr lang="en" sz="115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実況プレイ動画 (YouTube)</a:t>
            </a:r>
            <a:endParaRPr sz="12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企業へのメッセージ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69" name="Google Shape;269;p42"/>
          <p:cNvSpPr txBox="1"/>
          <p:nvPr>
            <p:ph idx="1" type="body"/>
          </p:nvPr>
        </p:nvSpPr>
        <p:spPr>
          <a:xfrm>
            <a:off x="232325" y="1126000"/>
            <a:ext cx="8520600" cy="37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09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5"/>
              <a:buChar char="●"/>
            </a:pPr>
            <a:r>
              <a:rPr lang="en" sz="1455">
                <a:solidFill>
                  <a:schemeClr val="lt1"/>
                </a:solidFill>
              </a:rPr>
              <a:t>小さい頃から御社のゲームに触れてきましたが、今回このゲームを制作する中で、改めてゲームに対する情熱を思い出しました。</a:t>
            </a:r>
            <a:endParaRPr sz="1455">
              <a:solidFill>
                <a:schemeClr val="lt1"/>
              </a:solidFill>
            </a:endParaRPr>
          </a:p>
          <a:p>
            <a:pPr indent="-3209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5"/>
              <a:buChar char="●"/>
            </a:pPr>
            <a:r>
              <a:rPr lang="en" sz="1455">
                <a:solidFill>
                  <a:schemeClr val="lt1"/>
                </a:solidFill>
              </a:rPr>
              <a:t>ストーリーを考える時間、ドット絵を描く時間、そしてコードを書く時間そのすべてが、自分の創造力を形にできる、かけがえのない体験でした。</a:t>
            </a:r>
            <a:endParaRPr sz="1455">
              <a:solidFill>
                <a:schemeClr val="lt1"/>
              </a:solidFill>
            </a:endParaRPr>
          </a:p>
          <a:p>
            <a:pPr indent="-3209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5"/>
              <a:buChar char="●"/>
            </a:pPr>
            <a:r>
              <a:rPr lang="en" sz="1455">
                <a:solidFill>
                  <a:schemeClr val="lt1"/>
                </a:solidFill>
              </a:rPr>
              <a:t>このプレゼンテーションとゲームを通して、私の情熱とモチベーションが少しでも伝わっていれば幸いです。</a:t>
            </a:r>
            <a:endParaRPr sz="1455">
              <a:solidFill>
                <a:schemeClr val="lt1"/>
              </a:solidFill>
            </a:endParaRPr>
          </a:p>
          <a:p>
            <a:pPr indent="-3209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5"/>
              <a:buChar char="●"/>
            </a:pPr>
            <a:r>
              <a:rPr lang="en" sz="1455">
                <a:solidFill>
                  <a:schemeClr val="lt1"/>
                </a:solidFill>
              </a:rPr>
              <a:t>少しでも「面白そう」と思っていただけましたら、ぜひプレイしてみてください。</a:t>
            </a:r>
            <a:endParaRPr sz="1455">
              <a:solidFill>
                <a:schemeClr val="lt1"/>
              </a:solidFill>
            </a:endParaRPr>
          </a:p>
          <a:p>
            <a:pPr indent="-320992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55"/>
              <a:buChar char="●"/>
            </a:pPr>
            <a:r>
              <a:rPr lang="en" sz="1455">
                <a:solidFill>
                  <a:schemeClr val="lt1"/>
                </a:solidFill>
              </a:rPr>
              <a:t>ご検討いただき、本当にありがとうございます。</a:t>
            </a:r>
            <a:endParaRPr sz="1455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ストーリー概要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6"/>
          <p:cNvSpPr txBox="1"/>
          <p:nvPr>
            <p:ph idx="1" type="body"/>
          </p:nvPr>
        </p:nvSpPr>
        <p:spPr>
          <a:xfrm>
            <a:off x="202275" y="1152475"/>
            <a:ext cx="8520600" cy="369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プレイヤーは異なる進化を遂げたローマ帝国のエイリアン兵士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ある日、突如として未来のローマ兵たちによる侵略を受ける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次元の混乱から逃れ、時空を越えて真実を追う旅が始まる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プレイヤーの行動が未来の構造を変化させ、物語にパラドックスが生まれる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最後には、また別の宇宙で復讐を誓うローマ兵が旅を始める</a:t>
            </a:r>
            <a:endParaRPr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23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>
                <a:solidFill>
                  <a:srgbClr val="FFFFFF"/>
                </a:solidFill>
              </a:rPr>
              <a:t>こうして歴史は無限に繰り返される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ストーリー着想・テーマ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213475" y="12715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一般相対性理論を学び始め、ブラックホールや多元宇宙に興味を持つ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ブラックホールによって異なる次元（古代ローマ、エイリアンローマ、未来ローマ）をつなぐ発想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未来ローマでは、ブラックホール物質を武器や防具に応用しようとする設定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ローマの美学（緑・白・金）とネビュラ（暗紫系）の融合デザイン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過去の出来事が未来に影響する“パラドックス”の概念をストーリーに組み込む</a:t>
            </a:r>
            <a:endParaRPr sz="1400"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『トロン』のような近未来ビジュアルからインスピレーションを得て未来ローマをデザイン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84" name="Google Shape;84;p17" title="blackhole_reds_big-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1125" y="211675"/>
            <a:ext cx="1441175" cy="143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 title="stand1002_gol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3950" y="2589200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 title="future_enemy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15550" y="386912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 title="a_stand100Anim-6.gif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5550" y="2674925"/>
            <a:ext cx="762000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/>
          <p:nvPr/>
        </p:nvSpPr>
        <p:spPr>
          <a:xfrm>
            <a:off x="4394450" y="4111950"/>
            <a:ext cx="964500" cy="986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3191100" y="4111950"/>
            <a:ext cx="964500" cy="9867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8"/>
          <p:cNvSpPr/>
          <p:nvPr/>
        </p:nvSpPr>
        <p:spPr>
          <a:xfrm>
            <a:off x="7409425" y="2608275"/>
            <a:ext cx="1590300" cy="25353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ドット絵デザイン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142925" y="1017725"/>
            <a:ext cx="6042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子どもの頃から絵を描くのが好きで、今でも趣味として続けています。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</a:rPr>
              <a:t>13歳の頃からドット絵を描いており、ネットにも作品を投稿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 初期の作品（2009年）の一部はこちら：(</a:t>
            </a:r>
            <a:r>
              <a:rPr lang="en" sz="1100" u="sng">
                <a:solidFill>
                  <a:schemeClr val="hlink"/>
                </a:solidFill>
                <a:hlinkClick r:id="rId3"/>
              </a:rPr>
              <a:t>DeviantArtリンク</a:t>
            </a:r>
            <a:r>
              <a:rPr lang="en" sz="1100">
                <a:solidFill>
                  <a:schemeClr val="lt1"/>
                </a:solidFill>
              </a:rPr>
              <a:t>)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solidFill>
                  <a:schemeClr val="lt1"/>
                </a:solidFill>
              </a:rPr>
              <a:t> </a:t>
            </a:r>
            <a:br>
              <a:rPr b="1" lang="en" sz="1100">
                <a:solidFill>
                  <a:schemeClr val="lt1"/>
                </a:solidFill>
              </a:rPr>
            </a:br>
            <a:r>
              <a:rPr b="1" lang="en" sz="1100">
                <a:solidFill>
                  <a:schemeClr val="lt1"/>
                </a:solidFill>
              </a:rPr>
              <a:t>ゲーム用ドット絵の制作 </a:t>
            </a:r>
            <a:r>
              <a:rPr lang="en" sz="1100">
                <a:solidFill>
                  <a:srgbClr val="6FA8DC"/>
                </a:solidFill>
              </a:rPr>
              <a:t>(</a:t>
            </a:r>
            <a:r>
              <a:rPr lang="en" sz="1100" u="sng">
                <a:solidFill>
                  <a:srgbClr val="6FA8D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ゲーム用の全ドット絵アセット（100点以上）はこちら</a:t>
            </a:r>
            <a:r>
              <a:rPr lang="en" sz="1100">
                <a:solidFill>
                  <a:srgbClr val="6FA8DC"/>
                </a:solidFill>
              </a:rPr>
              <a:t>)</a:t>
            </a:r>
            <a:endParaRPr b="1"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ローマ風世界観のゲームのために、キャラクターやタイルをすべて自作</a:t>
            </a:r>
            <a:endParaRPr sz="1100">
              <a:solidFill>
                <a:schemeClr val="lt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" sz="1100">
                <a:solidFill>
                  <a:schemeClr val="lt1"/>
                </a:solidFill>
              </a:rPr>
              <a:t>3つの主要世界（古代ローマ・エイリアンローマ・未来ローマ）に合わせてデザイン</a:t>
            </a:r>
            <a:endParaRPr sz="1100">
              <a:solidFill>
                <a:schemeClr val="lt1"/>
              </a:solidFill>
            </a:endParaRPr>
          </a:p>
        </p:txBody>
      </p:sp>
      <p:pic>
        <p:nvPicPr>
          <p:cNvPr id="97" name="Google Shape;97;p18" title="the_creator_of_the_universe_by_darknight95_d298aid-fullview.jp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73350" y="2119575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 title="dc5p433-fd59e52a-1ae1-424e-bbce-70cc954a349d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1725" y="445024"/>
            <a:ext cx="3850576" cy="184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8" title="rhydon_spiritomb_by_darknight95_d2a5oan-fullview-2.jp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79975" y="2119575"/>
            <a:ext cx="70485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8" title="a_stand100Anim-2.gif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2925" y="4154813"/>
            <a:ext cx="10477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 title="future_emperor_final_phase3.gif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475650" y="2640400"/>
            <a:ext cx="1524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 title="emperor.gif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51650" y="2640400"/>
            <a:ext cx="1524000" cy="23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 title="quantum_enemy_run_2.gif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33163" y="4111938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 title="quantum_enemy_run_new.gif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91100" y="4111975"/>
            <a:ext cx="95250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 title="stand_player_future.gif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38588" y="41119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8"/>
          <p:cNvSpPr txBox="1"/>
          <p:nvPr/>
        </p:nvSpPr>
        <p:spPr>
          <a:xfrm>
            <a:off x="7867800" y="227900"/>
            <a:ext cx="9645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2018の作品(ポケモン）</a:t>
            </a:r>
            <a:endParaRPr sz="1000">
              <a:solidFill>
                <a:schemeClr val="lt1"/>
              </a:solidFill>
            </a:endParaRPr>
          </a:p>
        </p:txBody>
      </p:sp>
      <p:pic>
        <p:nvPicPr>
          <p:cNvPr id="107" name="Google Shape;107;p18" title="stand1002_gold.gif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190675" y="4111950"/>
            <a:ext cx="95250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360438" y="2495250"/>
            <a:ext cx="209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（ポケモンフュージョンの例）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377400" y="400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ゲームメニュー構成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4" name="Google Shape;114;p19"/>
          <p:cNvSpPr txBox="1"/>
          <p:nvPr>
            <p:ph idx="1" type="body"/>
          </p:nvPr>
        </p:nvSpPr>
        <p:spPr>
          <a:xfrm>
            <a:off x="97800" y="1079125"/>
            <a:ext cx="8800200" cy="39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言語選択：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起動時に英語または日本語を選択可能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モード選択：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ストーリーモード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単体レベルプレイ</a:t>
            </a:r>
            <a:endParaRPr sz="1600">
              <a:solidFill>
                <a:schemeClr val="lt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" sz="1600">
                <a:solidFill>
                  <a:schemeClr val="lt1"/>
                </a:solidFill>
              </a:rPr>
              <a:t>レベルエディター</a:t>
            </a:r>
            <a:endParaRPr sz="1600">
              <a:solidFill>
                <a:schemeClr val="lt1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</a:pPr>
            <a:r>
              <a:rPr lang="en" sz="1600">
                <a:solidFill>
                  <a:schemeClr val="lt1"/>
                </a:solidFill>
              </a:rPr>
              <a:t>レ</a:t>
            </a:r>
            <a:r>
              <a:rPr lang="en" sz="1600">
                <a:solidFill>
                  <a:schemeClr val="lt1"/>
                </a:solidFill>
              </a:rPr>
              <a:t>ベルエディター機能：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グリッドシステムでオリジナルステージを作成可能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作成したレベルはテキストファイル（.txt）として保存</a:t>
            </a:r>
            <a:endParaRPr sz="1600">
              <a:solidFill>
                <a:schemeClr val="lt1"/>
              </a:solidFill>
            </a:endParaRPr>
          </a:p>
          <a:p>
            <a:pPr indent="-3302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</a:pPr>
            <a:r>
              <a:rPr lang="en" sz="1600">
                <a:solidFill>
                  <a:schemeClr val="lt1"/>
                </a:solidFill>
              </a:rPr>
              <a:t>各タイルの座標とサイズ（96ピクセル）で構成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/>
          <p:nvPr/>
        </p:nvSpPr>
        <p:spPr>
          <a:xfrm>
            <a:off x="689675" y="1017725"/>
            <a:ext cx="7474500" cy="403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20"/>
          <p:cNvSpPr txBox="1"/>
          <p:nvPr>
            <p:ph type="title"/>
          </p:nvPr>
        </p:nvSpPr>
        <p:spPr>
          <a:xfrm>
            <a:off x="311700" y="339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ゲームメニュー画面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21" name="Google Shape;121;p20" title="Screenshot 2025-03-30 at 21.31.3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901" y="1126375"/>
            <a:ext cx="7084027" cy="382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340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ゲームメニュー（言語選択後）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689675" y="1017725"/>
            <a:ext cx="7474500" cy="403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8" name="Google Shape;128;p21" title="Screenshot 2025-03-30 at 21.31.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7200" y="1137825"/>
            <a:ext cx="7099448" cy="379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